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sldIdLst>
    <p:sldId id="256" r:id="rId3"/>
    <p:sldId id="262" r:id="rId4"/>
    <p:sldId id="257" r:id="rId5"/>
    <p:sldId id="258" r:id="rId6"/>
    <p:sldId id="259" r:id="rId7"/>
    <p:sldId id="260" r:id="rId8"/>
    <p:sldId id="261" r:id="rId9"/>
    <p:sldId id="26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6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image" Target="../media/image5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4.png"/><Relationship Id="rId5" Type="http://schemas.openxmlformats.org/officeDocument/2006/relationships/tags" Target="../tags/tag6.xml"/><Relationship Id="rId10" Type="http://schemas.openxmlformats.org/officeDocument/2006/relationships/image" Target="../media/image3.png"/><Relationship Id="rId4" Type="http://schemas.openxmlformats.org/officeDocument/2006/relationships/tags" Target="../tags/tag5.xml"/><Relationship Id="rId9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13" Type="http://schemas.openxmlformats.org/officeDocument/2006/relationships/image" Target="../media/image4.png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image" Target="../media/image3.png"/><Relationship Id="rId2" Type="http://schemas.openxmlformats.org/officeDocument/2006/relationships/tags" Target="../tags/tag11.xml"/><Relationship Id="rId16" Type="http://schemas.openxmlformats.org/officeDocument/2006/relationships/image" Target="../media/image6.png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slideMaster" Target="../slideMasters/slideMaster2.xml"/><Relationship Id="rId5" Type="http://schemas.openxmlformats.org/officeDocument/2006/relationships/tags" Target="../tags/tag14.xml"/><Relationship Id="rId15" Type="http://schemas.openxmlformats.org/officeDocument/2006/relationships/image" Target="../media/image7.png"/><Relationship Id="rId10" Type="http://schemas.openxmlformats.org/officeDocument/2006/relationships/tags" Target="../tags/tag19.xml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0552-B152-4060-B4F7-A30364C8D513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6D5A5-2034-482A-8675-89C128E885B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0552-B152-4060-B4F7-A30364C8D513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D5A5-2034-482A-8675-89C128E885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0552-B152-4060-B4F7-A30364C8D513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D5A5-2034-482A-8675-89C128E885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0552-B152-4060-B4F7-A30364C8D513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D5A5-2034-482A-8675-89C128E88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63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CQ (3-choices, 0-timer, BarChart-char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0552-B152-4060-B4F7-A30364C8D513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D5A5-2034-482A-8675-89C128E885B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idx="13" hasCustomPrompt="1"/>
            <p:custDataLst>
              <p:tags r:id="rId1"/>
            </p:custDataLst>
          </p:nvPr>
        </p:nvSpPr>
        <p:spPr>
          <a:xfrm>
            <a:off x="127000" y="127000"/>
            <a:ext cx="8890000" cy="1460500"/>
          </a:xfrm>
        </p:spPr>
        <p:txBody>
          <a:bodyPr/>
          <a:lstStyle/>
          <a:p>
            <a:r>
              <a:rPr lang="en-US" smtClean="0"/>
              <a:t>Click to add question</a:t>
            </a:r>
            <a:endParaRPr lang="en-US"/>
          </a:p>
        </p:txBody>
      </p:sp>
      <p:pic>
        <p:nvPicPr>
          <p:cNvPr id="7" name="Picture 6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2273300"/>
            <a:ext cx="495300" cy="49530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idx="14" hasCustomPrompt="1"/>
            <p:custDataLst>
              <p:tags r:id="rId3"/>
            </p:custDataLst>
          </p:nvPr>
        </p:nvSpPr>
        <p:spPr>
          <a:xfrm>
            <a:off x="762000" y="1968500"/>
            <a:ext cx="4572000" cy="1104900"/>
          </a:xfrm>
        </p:spPr>
        <p:txBody>
          <a:bodyPr lIns="66675" tIns="33338" rIns="66675" bIns="33338" anchor="ctr">
            <a:normAutofit/>
          </a:bodyPr>
          <a:lstStyle>
            <a:lvl1pPr marL="0" indent="0" algn="l" rtl="0" eaLnBrk="1" latinLnBrk="0" hangingPunct="1">
              <a:buSzPct val="85000"/>
              <a:buNone/>
              <a:defRPr sz="2100">
                <a:latin typeface="Constantia"/>
              </a:defRPr>
            </a:lvl1pPr>
            <a:lvl2pPr marL="365760" indent="0" algn="l" rtl="0" eaLnBrk="1" latinLnBrk="0" hangingPunct="1">
              <a:buSzPct val="85000"/>
              <a:buNone/>
              <a:defRPr sz="2100">
                <a:latin typeface="Constantia"/>
              </a:defRPr>
            </a:lvl2pPr>
            <a:lvl3pPr marL="777240" indent="0" algn="l" rtl="0" eaLnBrk="1" latinLnBrk="0" hangingPunct="1">
              <a:buSzPct val="85000"/>
              <a:buNone/>
              <a:defRPr sz="2100">
                <a:latin typeface="Constantia"/>
              </a:defRPr>
            </a:lvl3pPr>
            <a:lvl4pPr marL="1051560" indent="0" algn="l" rtl="0" eaLnBrk="1" latinLnBrk="0" hangingPunct="1">
              <a:buSzPct val="85000"/>
              <a:buNone/>
              <a:defRPr sz="2100">
                <a:latin typeface="Constantia"/>
              </a:defRPr>
            </a:lvl4pPr>
            <a:lvl5pPr marL="1325880" indent="0" algn="l" rtl="0" eaLnBrk="1" latinLnBrk="0" hangingPunct="1">
              <a:buSzPct val="85000"/>
              <a:buNone/>
              <a:defRPr sz="2100">
                <a:latin typeface="Constantia"/>
              </a:defRPr>
            </a:lvl5pPr>
          </a:lstStyle>
          <a:p>
            <a:pPr lvl="0"/>
            <a:r>
              <a:rPr lang="en-US" smtClean="0"/>
              <a:t>Click to add answer</a:t>
            </a:r>
            <a:endParaRPr lang="en-US"/>
          </a:p>
        </p:txBody>
      </p:sp>
      <p:pic>
        <p:nvPicPr>
          <p:cNvPr id="9" name="Picture 8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3505200"/>
            <a:ext cx="495300" cy="495300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5" hasCustomPrompt="1"/>
            <p:custDataLst>
              <p:tags r:id="rId5"/>
            </p:custDataLst>
          </p:nvPr>
        </p:nvSpPr>
        <p:spPr>
          <a:xfrm>
            <a:off x="762000" y="3200400"/>
            <a:ext cx="4572000" cy="1104900"/>
          </a:xfrm>
          <a:prstGeom prst="rect">
            <a:avLst/>
          </a:prstGeom>
        </p:spPr>
        <p:txBody>
          <a:bodyPr lIns="66675" tIns="33338" rIns="66675" bIns="33338" anchor="ctr">
            <a:normAutofit/>
          </a:bodyPr>
          <a:lstStyle>
            <a:lvl1pPr marL="0" indent="0" algn="l" rtl="0" eaLnBrk="1" latinLnBrk="0" hangingPunct="1">
              <a:buSzPct val="85000"/>
              <a:buNone/>
              <a:defRPr sz="2100">
                <a:latin typeface="Constantia"/>
              </a:defRPr>
            </a:lvl1pPr>
            <a:lvl2pPr marL="365760" indent="0" algn="l" rtl="0" eaLnBrk="1" latinLnBrk="0" hangingPunct="1">
              <a:buSzPct val="85000"/>
              <a:buNone/>
              <a:defRPr sz="2100">
                <a:latin typeface="Constantia"/>
              </a:defRPr>
            </a:lvl2pPr>
            <a:lvl3pPr marL="777240" indent="0" algn="l" rtl="0" eaLnBrk="1" latinLnBrk="0" hangingPunct="1">
              <a:buSzPct val="85000"/>
              <a:buNone/>
              <a:defRPr sz="2100">
                <a:latin typeface="Constantia"/>
              </a:defRPr>
            </a:lvl3pPr>
            <a:lvl4pPr marL="1051560" indent="0" algn="l" rtl="0" eaLnBrk="1" latinLnBrk="0" hangingPunct="1">
              <a:buSzPct val="85000"/>
              <a:buNone/>
              <a:defRPr sz="2100">
                <a:latin typeface="Constantia"/>
              </a:defRPr>
            </a:lvl4pPr>
            <a:lvl5pPr marL="1325880" indent="0" algn="l" rtl="0" eaLnBrk="1" latinLnBrk="0" hangingPunct="1">
              <a:buSzPct val="85000"/>
              <a:buNone/>
              <a:defRPr sz="2100">
                <a:latin typeface="Constantia"/>
              </a:defRPr>
            </a:lvl5pPr>
          </a:lstStyle>
          <a:p>
            <a:pPr lvl="0"/>
            <a:r>
              <a:rPr lang="en-US" smtClean="0"/>
              <a:t>Click to add answer</a:t>
            </a:r>
            <a:endParaRPr lang="en-US"/>
          </a:p>
        </p:txBody>
      </p:sp>
      <p:pic>
        <p:nvPicPr>
          <p:cNvPr id="11" name="Picture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4737100"/>
            <a:ext cx="495300" cy="495300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6" hasCustomPrompt="1"/>
            <p:custDataLst>
              <p:tags r:id="rId7"/>
            </p:custDataLst>
          </p:nvPr>
        </p:nvSpPr>
        <p:spPr>
          <a:xfrm>
            <a:off x="762000" y="4432300"/>
            <a:ext cx="4572000" cy="1104900"/>
          </a:xfrm>
          <a:prstGeom prst="rect">
            <a:avLst/>
          </a:prstGeom>
        </p:spPr>
        <p:txBody>
          <a:bodyPr lIns="66675" tIns="33338" rIns="66675" bIns="33338" anchor="ctr">
            <a:normAutofit/>
          </a:bodyPr>
          <a:lstStyle>
            <a:lvl1pPr marL="0" indent="0" algn="l" rtl="0" eaLnBrk="1" latinLnBrk="0" hangingPunct="1">
              <a:buSzPct val="85000"/>
              <a:buNone/>
              <a:defRPr sz="2100">
                <a:latin typeface="Constantia"/>
              </a:defRPr>
            </a:lvl1pPr>
            <a:lvl2pPr marL="365760" indent="0" algn="l" rtl="0" eaLnBrk="1" latinLnBrk="0" hangingPunct="1">
              <a:buSzPct val="85000"/>
              <a:buNone/>
              <a:defRPr sz="2100">
                <a:latin typeface="Constantia"/>
              </a:defRPr>
            </a:lvl2pPr>
            <a:lvl3pPr marL="777240" indent="0" algn="l" rtl="0" eaLnBrk="1" latinLnBrk="0" hangingPunct="1">
              <a:buSzPct val="85000"/>
              <a:buNone/>
              <a:defRPr sz="2100">
                <a:latin typeface="Constantia"/>
              </a:defRPr>
            </a:lvl3pPr>
            <a:lvl4pPr marL="1051560" indent="0" algn="l" rtl="0" eaLnBrk="1" latinLnBrk="0" hangingPunct="1">
              <a:buSzPct val="85000"/>
              <a:buNone/>
              <a:defRPr sz="2100">
                <a:latin typeface="Constantia"/>
              </a:defRPr>
            </a:lvl4pPr>
            <a:lvl5pPr marL="1325880" indent="0" algn="l" rtl="0" eaLnBrk="1" latinLnBrk="0" hangingPunct="1">
              <a:buSzPct val="85000"/>
              <a:buNone/>
              <a:defRPr sz="2100">
                <a:latin typeface="Constantia"/>
              </a:defRPr>
            </a:lvl5pPr>
          </a:lstStyle>
          <a:p>
            <a:pPr lvl="0"/>
            <a:r>
              <a:rPr lang="en-US" smtClean="0"/>
              <a:t>Click to add answer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700" y="2705100"/>
            <a:ext cx="31750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28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CQ (4-choices, 0-timer, BarChart-char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0552-B152-4060-B4F7-A30364C8D513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D5A5-2034-482A-8675-89C128E885B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idx="13" hasCustomPrompt="1"/>
            <p:custDataLst>
              <p:tags r:id="rId1"/>
            </p:custDataLst>
          </p:nvPr>
        </p:nvSpPr>
        <p:spPr>
          <a:xfrm>
            <a:off x="127000" y="127000"/>
            <a:ext cx="8890000" cy="1460500"/>
          </a:xfrm>
        </p:spPr>
        <p:txBody>
          <a:bodyPr/>
          <a:lstStyle/>
          <a:p>
            <a:r>
              <a:rPr lang="en-US" smtClean="0"/>
              <a:t>Click to add question</a:t>
            </a:r>
            <a:endParaRPr lang="en-US"/>
          </a:p>
        </p:txBody>
      </p:sp>
      <p:pic>
        <p:nvPicPr>
          <p:cNvPr id="7" name="Picture 6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2273300"/>
            <a:ext cx="495300" cy="49530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idx="14" hasCustomPrompt="1"/>
            <p:custDataLst>
              <p:tags r:id="rId3"/>
            </p:custDataLst>
          </p:nvPr>
        </p:nvSpPr>
        <p:spPr>
          <a:xfrm>
            <a:off x="762000" y="1968500"/>
            <a:ext cx="4572000" cy="1104900"/>
          </a:xfrm>
        </p:spPr>
        <p:txBody>
          <a:bodyPr lIns="66675" tIns="33338" rIns="66675" bIns="33338" anchor="ctr">
            <a:normAutofit/>
          </a:bodyPr>
          <a:lstStyle>
            <a:lvl1pPr marL="0" indent="0" algn="l" rtl="0" eaLnBrk="1" latinLnBrk="0" hangingPunct="1">
              <a:buSzPct val="85000"/>
              <a:buNone/>
              <a:defRPr sz="2100">
                <a:latin typeface="Constantia"/>
              </a:defRPr>
            </a:lvl1pPr>
            <a:lvl2pPr marL="365760" indent="0" algn="l" rtl="0" eaLnBrk="1" latinLnBrk="0" hangingPunct="1">
              <a:buSzPct val="85000"/>
              <a:buNone/>
              <a:defRPr sz="2100">
                <a:latin typeface="Constantia"/>
              </a:defRPr>
            </a:lvl2pPr>
            <a:lvl3pPr marL="777240" indent="0" algn="l" rtl="0" eaLnBrk="1" latinLnBrk="0" hangingPunct="1">
              <a:buSzPct val="85000"/>
              <a:buNone/>
              <a:defRPr sz="2100">
                <a:latin typeface="Constantia"/>
              </a:defRPr>
            </a:lvl3pPr>
            <a:lvl4pPr marL="1051560" indent="0" algn="l" rtl="0" eaLnBrk="1" latinLnBrk="0" hangingPunct="1">
              <a:buSzPct val="85000"/>
              <a:buNone/>
              <a:defRPr sz="2100">
                <a:latin typeface="Constantia"/>
              </a:defRPr>
            </a:lvl4pPr>
            <a:lvl5pPr marL="1325880" indent="0" algn="l" rtl="0" eaLnBrk="1" latinLnBrk="0" hangingPunct="1">
              <a:buSzPct val="85000"/>
              <a:buNone/>
              <a:defRPr sz="2100">
                <a:latin typeface="Constantia"/>
              </a:defRPr>
            </a:lvl5pPr>
          </a:lstStyle>
          <a:p>
            <a:pPr lvl="0"/>
            <a:r>
              <a:rPr lang="en-US" smtClean="0"/>
              <a:t>Click to add answer</a:t>
            </a:r>
            <a:endParaRPr lang="en-US"/>
          </a:p>
        </p:txBody>
      </p:sp>
      <p:pic>
        <p:nvPicPr>
          <p:cNvPr id="9" name="Picture 8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3505200"/>
            <a:ext cx="495300" cy="495300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5" hasCustomPrompt="1"/>
            <p:custDataLst>
              <p:tags r:id="rId5"/>
            </p:custDataLst>
          </p:nvPr>
        </p:nvSpPr>
        <p:spPr>
          <a:xfrm>
            <a:off x="762000" y="3200400"/>
            <a:ext cx="4572000" cy="1104900"/>
          </a:xfrm>
          <a:prstGeom prst="rect">
            <a:avLst/>
          </a:prstGeom>
        </p:spPr>
        <p:txBody>
          <a:bodyPr lIns="66675" tIns="33338" rIns="66675" bIns="33338" anchor="ctr">
            <a:normAutofit/>
          </a:bodyPr>
          <a:lstStyle>
            <a:lvl1pPr marL="0" indent="0" algn="l" rtl="0" eaLnBrk="1" latinLnBrk="0" hangingPunct="1">
              <a:buSzPct val="85000"/>
              <a:buNone/>
              <a:defRPr sz="2100">
                <a:latin typeface="Constantia"/>
              </a:defRPr>
            </a:lvl1pPr>
            <a:lvl2pPr marL="365760" indent="0" algn="l" rtl="0" eaLnBrk="1" latinLnBrk="0" hangingPunct="1">
              <a:buSzPct val="85000"/>
              <a:buNone/>
              <a:defRPr sz="2100">
                <a:latin typeface="Constantia"/>
              </a:defRPr>
            </a:lvl2pPr>
            <a:lvl3pPr marL="777240" indent="0" algn="l" rtl="0" eaLnBrk="1" latinLnBrk="0" hangingPunct="1">
              <a:buSzPct val="85000"/>
              <a:buNone/>
              <a:defRPr sz="2100">
                <a:latin typeface="Constantia"/>
              </a:defRPr>
            </a:lvl3pPr>
            <a:lvl4pPr marL="1051560" indent="0" algn="l" rtl="0" eaLnBrk="1" latinLnBrk="0" hangingPunct="1">
              <a:buSzPct val="85000"/>
              <a:buNone/>
              <a:defRPr sz="2100">
                <a:latin typeface="Constantia"/>
              </a:defRPr>
            </a:lvl4pPr>
            <a:lvl5pPr marL="1325880" indent="0" algn="l" rtl="0" eaLnBrk="1" latinLnBrk="0" hangingPunct="1">
              <a:buSzPct val="85000"/>
              <a:buNone/>
              <a:defRPr sz="2100">
                <a:latin typeface="Constantia"/>
              </a:defRPr>
            </a:lvl5pPr>
          </a:lstStyle>
          <a:p>
            <a:pPr lvl="0"/>
            <a:r>
              <a:rPr lang="en-US" smtClean="0"/>
              <a:t>Click to add answer</a:t>
            </a:r>
            <a:endParaRPr lang="en-US"/>
          </a:p>
        </p:txBody>
      </p:sp>
      <p:pic>
        <p:nvPicPr>
          <p:cNvPr id="11" name="Picture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4737100"/>
            <a:ext cx="495300" cy="495300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6" hasCustomPrompt="1"/>
            <p:custDataLst>
              <p:tags r:id="rId7"/>
            </p:custDataLst>
          </p:nvPr>
        </p:nvSpPr>
        <p:spPr>
          <a:xfrm>
            <a:off x="762000" y="4432300"/>
            <a:ext cx="4572000" cy="1104900"/>
          </a:xfrm>
          <a:prstGeom prst="rect">
            <a:avLst/>
          </a:prstGeom>
        </p:spPr>
        <p:txBody>
          <a:bodyPr lIns="66675" tIns="33338" rIns="66675" bIns="33338" anchor="ctr">
            <a:normAutofit/>
          </a:bodyPr>
          <a:lstStyle>
            <a:lvl1pPr marL="0" indent="0" algn="l" rtl="0" eaLnBrk="1" latinLnBrk="0" hangingPunct="1">
              <a:buSzPct val="85000"/>
              <a:buNone/>
              <a:defRPr sz="2100">
                <a:latin typeface="Constantia"/>
              </a:defRPr>
            </a:lvl1pPr>
            <a:lvl2pPr marL="365760" indent="0" algn="l" rtl="0" eaLnBrk="1" latinLnBrk="0" hangingPunct="1">
              <a:buSzPct val="85000"/>
              <a:buNone/>
              <a:defRPr sz="2100">
                <a:latin typeface="Constantia"/>
              </a:defRPr>
            </a:lvl2pPr>
            <a:lvl3pPr marL="777240" indent="0" algn="l" rtl="0" eaLnBrk="1" latinLnBrk="0" hangingPunct="1">
              <a:buSzPct val="85000"/>
              <a:buNone/>
              <a:defRPr sz="2100">
                <a:latin typeface="Constantia"/>
              </a:defRPr>
            </a:lvl3pPr>
            <a:lvl4pPr marL="1051560" indent="0" algn="l" rtl="0" eaLnBrk="1" latinLnBrk="0" hangingPunct="1">
              <a:buSzPct val="85000"/>
              <a:buNone/>
              <a:defRPr sz="2100">
                <a:latin typeface="Constantia"/>
              </a:defRPr>
            </a:lvl4pPr>
            <a:lvl5pPr marL="1325880" indent="0" algn="l" rtl="0" eaLnBrk="1" latinLnBrk="0" hangingPunct="1">
              <a:buSzPct val="85000"/>
              <a:buNone/>
              <a:defRPr sz="2100">
                <a:latin typeface="Constantia"/>
              </a:defRPr>
            </a:lvl5pPr>
          </a:lstStyle>
          <a:p>
            <a:pPr lvl="0"/>
            <a:r>
              <a:rPr lang="en-US" smtClean="0"/>
              <a:t>Click to add answer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5969000"/>
            <a:ext cx="495300" cy="495300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7" hasCustomPrompt="1"/>
            <p:custDataLst>
              <p:tags r:id="rId9"/>
            </p:custDataLst>
          </p:nvPr>
        </p:nvSpPr>
        <p:spPr>
          <a:xfrm>
            <a:off x="762000" y="5664200"/>
            <a:ext cx="4572000" cy="1104900"/>
          </a:xfrm>
          <a:prstGeom prst="rect">
            <a:avLst/>
          </a:prstGeom>
        </p:spPr>
        <p:txBody>
          <a:bodyPr lIns="66675" tIns="33338" rIns="66675" bIns="33338" anchor="ctr">
            <a:normAutofit/>
          </a:bodyPr>
          <a:lstStyle>
            <a:lvl1pPr marL="0" indent="0" algn="l" rtl="0" eaLnBrk="1" latinLnBrk="0" hangingPunct="1">
              <a:buSzPct val="85000"/>
              <a:buNone/>
              <a:defRPr sz="2100">
                <a:latin typeface="Constantia"/>
              </a:defRPr>
            </a:lvl1pPr>
            <a:lvl2pPr marL="365760" indent="0" algn="l" rtl="0" eaLnBrk="1" latinLnBrk="0" hangingPunct="1">
              <a:buSzPct val="85000"/>
              <a:buNone/>
              <a:defRPr sz="2100">
                <a:latin typeface="Constantia"/>
              </a:defRPr>
            </a:lvl2pPr>
            <a:lvl3pPr marL="777240" indent="0" algn="l" rtl="0" eaLnBrk="1" latinLnBrk="0" hangingPunct="1">
              <a:buSzPct val="85000"/>
              <a:buNone/>
              <a:defRPr sz="2100">
                <a:latin typeface="Constantia"/>
              </a:defRPr>
            </a:lvl3pPr>
            <a:lvl4pPr marL="1051560" indent="0" algn="l" rtl="0" eaLnBrk="1" latinLnBrk="0" hangingPunct="1">
              <a:buSzPct val="85000"/>
              <a:buNone/>
              <a:defRPr sz="2100">
                <a:latin typeface="Constantia"/>
              </a:defRPr>
            </a:lvl4pPr>
            <a:lvl5pPr marL="1325880" indent="0" algn="l" rtl="0" eaLnBrk="1" latinLnBrk="0" hangingPunct="1">
              <a:buSzPct val="85000"/>
              <a:buNone/>
              <a:defRPr sz="2100">
                <a:latin typeface="Constantia"/>
              </a:defRPr>
            </a:lvl5pPr>
          </a:lstStyle>
          <a:p>
            <a:pPr lvl="0"/>
            <a:r>
              <a:rPr lang="en-US" smtClean="0"/>
              <a:t>Click to add answer</a:t>
            </a:r>
            <a:endParaRPr lang="en-US"/>
          </a:p>
        </p:txBody>
      </p:sp>
      <p:pic>
        <p:nvPicPr>
          <p:cNvPr id="15" name="Picture 14"/>
          <p:cNvPicPr>
            <a:picLocks/>
          </p:cNvPicPr>
          <p:nvPr userDrawn="1">
            <p:custDataLst>
              <p:tags r:id="rId10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700" y="2705100"/>
            <a:ext cx="31750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322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7400552-B152-4060-B4F7-A30364C8D513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B86D5A5-2034-482A-8675-89C128E885B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0552-B152-4060-B4F7-A30364C8D513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D5A5-2034-482A-8675-89C128E885B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0552-B152-4060-B4F7-A30364C8D513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D5A5-2034-482A-8675-89C128E885B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D5A5-2034-482A-8675-89C128E885B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0552-B152-4060-B4F7-A30364C8D513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0552-B152-4060-B4F7-A30364C8D513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D5A5-2034-482A-8675-89C128E885B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0552-B152-4060-B4F7-A30364C8D513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D5A5-2034-482A-8675-89C128E885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7400552-B152-4060-B4F7-A30364C8D513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86D5A5-2034-482A-8675-89C128E885B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0552-B152-4060-B4F7-A30364C8D513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6D5A5-2034-482A-8675-89C128E885B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7400552-B152-4060-B4F7-A30364C8D513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B86D5A5-2034-482A-8675-89C128E885B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7400552-B152-4060-B4F7-A30364C8D513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B86D5A5-2034-482A-8675-89C128E885B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In if-then form</a:t>
            </a:r>
          </a:p>
          <a:p>
            <a:r>
              <a:rPr lang="en-US" sz="3200" dirty="0" smtClean="0"/>
              <a:t>If part = hypothesis</a:t>
            </a:r>
          </a:p>
          <a:p>
            <a:r>
              <a:rPr lang="en-US" sz="3200" dirty="0" smtClean="0"/>
              <a:t>Then part = conclusion</a:t>
            </a:r>
          </a:p>
          <a:p>
            <a:r>
              <a:rPr lang="en-US" sz="3200" dirty="0" smtClean="0"/>
              <a:t>Example:  If it is summertime, then there is no school.              </a:t>
            </a:r>
          </a:p>
          <a:p>
            <a:pPr marL="0" indent="0">
              <a:buNone/>
            </a:pPr>
            <a:r>
              <a:rPr lang="en-US" sz="3200" dirty="0" smtClean="0"/>
              <a:t>	hypothesis – it is summertime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conclusion – there is no school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u="sng" dirty="0" smtClean="0"/>
              <a:t>Conditional Statements</a:t>
            </a:r>
            <a:r>
              <a:rPr lang="en-US" sz="4400" dirty="0" smtClean="0"/>
              <a:t>: logical statements with two parts.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11746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13"/>
          </p:nvPr>
        </p:nvSpPr>
        <p:spPr/>
        <p:txBody>
          <a:bodyPr/>
          <a:lstStyle/>
          <a:p>
            <a:r>
              <a:rPr lang="en-US" dirty="0" smtClean="0"/>
              <a:t>If it is Monday, then I will go to school.</a:t>
            </a:r>
            <a:br>
              <a:rPr lang="en-US" dirty="0" smtClean="0"/>
            </a:br>
            <a:r>
              <a:rPr lang="en-US" dirty="0" smtClean="0"/>
              <a:t>What is the hypothesis?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en-US" dirty="0" smtClean="0"/>
              <a:t>If it is Monday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It is Monday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I will go to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219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Opposite of original</a:t>
            </a:r>
          </a:p>
          <a:p>
            <a:r>
              <a:rPr lang="en-US" sz="3200" dirty="0" smtClean="0"/>
              <a:t>Examples:  original – I am hot.</a:t>
            </a:r>
          </a:p>
          <a:p>
            <a:pPr marL="365760" lvl="1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 </a:t>
            </a:r>
            <a:r>
              <a:rPr lang="en-US" sz="3200" dirty="0" smtClean="0">
                <a:solidFill>
                  <a:schemeClr val="tx1"/>
                </a:solidFill>
              </a:rPr>
              <a:t>negation – I am not hot.</a:t>
            </a:r>
          </a:p>
          <a:p>
            <a:pPr marL="365760" lvl="1" indent="0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365760" lvl="1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		original – It is not sunny.</a:t>
            </a:r>
          </a:p>
          <a:p>
            <a:pPr marL="365760" lvl="1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	</a:t>
            </a:r>
            <a:r>
              <a:rPr lang="en-US" sz="3200" dirty="0" smtClean="0">
                <a:solidFill>
                  <a:schemeClr val="tx1"/>
                </a:solidFill>
              </a:rPr>
              <a:t>	negation – It is sunny.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494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negation of a conditional </a:t>
            </a:r>
            <a:r>
              <a:rPr lang="en-US" sz="2800" dirty="0" smtClean="0"/>
              <a:t>statement</a:t>
            </a:r>
          </a:p>
          <a:p>
            <a:r>
              <a:rPr lang="en-US" sz="2800" dirty="0" smtClean="0"/>
              <a:t>Example:  </a:t>
            </a:r>
          </a:p>
          <a:p>
            <a:pPr marL="0" indent="0">
              <a:buNone/>
            </a:pPr>
            <a:r>
              <a:rPr lang="en-US" sz="2800" dirty="0"/>
              <a:t>O</a:t>
            </a:r>
            <a:r>
              <a:rPr lang="en-US" sz="2800" dirty="0" smtClean="0"/>
              <a:t>riginal conditional – If it is summer, then there is no school..</a:t>
            </a:r>
          </a:p>
          <a:p>
            <a:pPr marL="0" indent="0">
              <a:buNone/>
            </a:pPr>
            <a:r>
              <a:rPr lang="en-US" sz="2800" dirty="0"/>
              <a:t>I</a:t>
            </a:r>
            <a:r>
              <a:rPr lang="en-US" sz="2800" dirty="0" smtClean="0"/>
              <a:t>nverse – If it is not summer, then there is school.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Inverse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539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 the hypothesis and conclusion of the original conditional statement.</a:t>
            </a:r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Original conditional – If it is summer, then there is no school.</a:t>
            </a:r>
          </a:p>
          <a:p>
            <a:pPr marL="0" indent="0">
              <a:buNone/>
            </a:pPr>
            <a:r>
              <a:rPr lang="en-US" dirty="0" smtClean="0"/>
              <a:t>Converse – If there is no school, then it is summer.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Converse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492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negation of the converse </a:t>
            </a:r>
            <a:r>
              <a:rPr lang="en-US" i="1" dirty="0" smtClean="0"/>
              <a:t>or</a:t>
            </a:r>
            <a:r>
              <a:rPr lang="en-US" dirty="0" smtClean="0"/>
              <a:t> the converse of the inverse</a:t>
            </a:r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Original conditional – If it is summer, then there is no school.</a:t>
            </a:r>
          </a:p>
          <a:p>
            <a:pPr marL="0" indent="0">
              <a:buNone/>
            </a:pPr>
            <a:r>
              <a:rPr lang="en-US" dirty="0" smtClean="0"/>
              <a:t>Contrapositive – If there is school, then it is not summer.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Contrapositive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632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Original conditional – If a polygon is regular, then it is equilateral.</a:t>
            </a:r>
          </a:p>
          <a:p>
            <a:r>
              <a:rPr lang="en-US" sz="3200" dirty="0" smtClean="0"/>
              <a:t>Inverse – If a polygon is not regular, then it is not equilateral.</a:t>
            </a:r>
          </a:p>
          <a:p>
            <a:r>
              <a:rPr lang="en-US" sz="3200" dirty="0" smtClean="0"/>
              <a:t>Converse – If a polygon is equilateral, then it is regular.</a:t>
            </a:r>
          </a:p>
          <a:p>
            <a:r>
              <a:rPr lang="en-US" sz="3200" dirty="0" smtClean="0"/>
              <a:t>Contrapositive – If a polygon is not equilateral, then it is not regular.</a:t>
            </a: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868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13"/>
          </p:nvPr>
        </p:nvSpPr>
        <p:spPr/>
        <p:txBody>
          <a:bodyPr/>
          <a:lstStyle/>
          <a:p>
            <a:r>
              <a:rPr lang="en-US" dirty="0" smtClean="0"/>
              <a:t>If I go to SHA, then I will not get enough sleep.  What is the converse?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en-US" dirty="0" smtClean="0"/>
              <a:t>If I do not go to SHA, then I will get enough sleep.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If I get enough sleep, then I do not go to SHA.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If I do not get enough sleep, then I go to SHA.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None of </a:t>
            </a:r>
            <a:r>
              <a:rPr lang="en-US" smtClean="0"/>
              <a:t>the above.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452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_POLLINGMASTER" val="Polling Slide Design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_POLLINGSHAPE" val="&lt;PollingTag&gt;&lt;Version&gt;1&lt;/Version&gt;&lt;Type&gt;PollingQuestion&lt;/Type&gt;&lt;/PollingTag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_POLLINGSHAPE" val="&lt;PollingTag&gt;&lt;Version&gt;1&lt;/Version&gt;&lt;Type&gt;PollingAnswer&lt;/Type&gt;&lt;Label&gt;A&lt;/Label&gt;&lt;/PollingTag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_POLLINGSHAPE" val="&lt;PollingTag&gt;&lt;Version&gt;1&lt;/Version&gt;&lt;Type&gt;PollingAnswerText&lt;/Type&gt;&lt;/PollingTag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_POLLINGSHAPE" val="&lt;PollingTag&gt;&lt;Version&gt;1&lt;/Version&gt;&lt;Type&gt;PollingAnswer&lt;/Type&gt;&lt;Label&gt;B&lt;/Label&gt;&lt;/PollingTag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_POLLINGSHAPE" val="&lt;PollingTag&gt;&lt;Version&gt;1&lt;/Version&gt;&lt;Type&gt;PollingAnswerText&lt;/Type&gt;&lt;/PollingTag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_POLLINGSHAPE" val="&lt;PollingTag&gt;&lt;Version&gt;1&lt;/Version&gt;&lt;Type&gt;PollingAnswer&lt;/Type&gt;&lt;Label&gt;C&lt;/Label&gt;&lt;/PollingTag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_POLLINGSHAPE" val="&lt;PollingTag&gt;&lt;Version&gt;1&lt;/Version&gt;&lt;Type&gt;PollingAnswerText&lt;/Type&gt;&lt;/PollingTag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_POLLINGSHAPE" val="&lt;PollingTag&gt;&lt;Version&gt;1&lt;/Version&gt;&lt;Type&gt;PollingAnswer&lt;/Type&gt;&lt;Label&gt;D&lt;/Label&gt;&lt;/PollingTag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_POLLINGSHAPE" val="&lt;PollingTag&gt;&lt;Version&gt;1&lt;/Version&gt;&lt;Type&gt;PollingAnswerText&lt;/Type&gt;&lt;/PollingTag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_POLLINGSHAPE" val="&lt;PollingTag&gt;&lt;Version&gt;1&lt;/Version&gt;&lt;Type&gt;PollingResultChart&lt;/Type&gt;&lt;Style&gt;1&lt;/Style&gt;&lt;/PollingTag&gt;"/>
  <p:tag name="IC_POLLINGDATA" val="&lt;PollingTag&gt;&lt;Version&gt;1&lt;/Version&gt;&lt;Type&gt;PollingSlide&lt;/Type&gt;&lt;PollingType&gt;0&lt;/PollingType&gt;&lt;ChoiceNumber&gt;4&lt;/ChoiceNumber&gt;&lt;Style&gt;1&lt;/Style&gt;&lt;TimeLimit&gt;0&lt;/TimeLimit&gt;&lt;/PollingTag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_POLLINGSHAPE" val="&lt;PollingTag&gt;&lt;Version&gt;1&lt;/Version&gt;&lt;Type&gt;PollingQuestion&lt;/Type&gt;&lt;/PollingTag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_POLLINGSHAPE" val="&lt;PollingTag&gt;&lt;Version&gt;1&lt;/Version&gt;&lt;Type&gt;PollingAnswer&lt;/Type&gt;&lt;Label&gt;A&lt;/Label&gt;&lt;/PollingTag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_POLLINGSHAPE" val="&lt;PollingTag&gt;&lt;Version&gt;1&lt;/Version&gt;&lt;Type&gt;PollingAnswerText&lt;/Type&gt;&lt;/PollingTag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_POLLINGSHAPE" val="&lt;PollingTag&gt;&lt;Version&gt;1&lt;/Version&gt;&lt;Type&gt;PollingAnswer&lt;/Type&gt;&lt;Label&gt;B&lt;/Label&gt;&lt;/PollingTag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_POLLINGSHAPE" val="&lt;PollingTag&gt;&lt;Version&gt;1&lt;/Version&gt;&lt;Type&gt;PollingAnswerText&lt;/Type&gt;&lt;/PollingTag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_POLLINGSHAPE" val="&lt;PollingTag&gt;&lt;Version&gt;1&lt;/Version&gt;&lt;Type&gt;PollingAnswer&lt;/Type&gt;&lt;Label&gt;C&lt;/Label&gt;&lt;/PollingTag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_POLLINGSHAPE" val="&lt;PollingTag&gt;&lt;Version&gt;1&lt;/Version&gt;&lt;Type&gt;PollingAnswerText&lt;/Type&gt;&lt;/PollingTag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_POLLINGSHAPE" val="&lt;PollingTag&gt;&lt;Version&gt;1&lt;/Version&gt;&lt;Type&gt;PollingResultChart&lt;/Type&gt;&lt;Style&gt;1&lt;/Style&gt;&lt;/PollingTag&gt;"/>
  <p:tag name="IC_POLLINGDATA" val="&lt;PollingTag&gt;&lt;Version&gt;1&lt;/Version&gt;&lt;Type&gt;PollingSlide&lt;/Type&gt;&lt;PollingType&gt;0&lt;/PollingType&gt;&lt;ChoiceNumber&gt;3&lt;/ChoiceNumber&gt;&lt;Style&gt;1&lt;/Style&gt;&lt;TimeLimit&gt;0&lt;/TimeLimit&gt;&lt;/PollingTag&gt;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olling Slide Desig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38</TotalTime>
  <Words>312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Paper</vt:lpstr>
      <vt:lpstr>Polling Slide Design</vt:lpstr>
      <vt:lpstr>Conditional Statements: logical statements with two parts.</vt:lpstr>
      <vt:lpstr>If it is Monday, then I will go to school. What is the hypothesis?</vt:lpstr>
      <vt:lpstr>Negation</vt:lpstr>
      <vt:lpstr>Inverse</vt:lpstr>
      <vt:lpstr>Converse</vt:lpstr>
      <vt:lpstr>Contrapositive</vt:lpstr>
      <vt:lpstr>Example</vt:lpstr>
      <vt:lpstr>If I go to SHA, then I will not get enough sleep.  What is the converse?</vt:lpstr>
    </vt:vector>
  </TitlesOfParts>
  <Company>Sacred Heart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Statements: logical statements with two parts.</dc:title>
  <dc:creator>home</dc:creator>
  <cp:lastModifiedBy>home</cp:lastModifiedBy>
  <cp:revision>6</cp:revision>
  <dcterms:created xsi:type="dcterms:W3CDTF">2013-09-24T17:40:24Z</dcterms:created>
  <dcterms:modified xsi:type="dcterms:W3CDTF">2013-09-25T13:47:53Z</dcterms:modified>
</cp:coreProperties>
</file>