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B00B8E-49A5-4D77-88D0-4889BA14C77B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7BEAA1-98B2-401C-AF70-73C5FFE86C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Geometry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transformations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410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 – an operation that moves or changes a geometric figure in some way to produce a new figure.</a:t>
            </a:r>
          </a:p>
          <a:p>
            <a:r>
              <a:rPr lang="en-US" dirty="0" err="1" smtClean="0"/>
              <a:t>Preimage</a:t>
            </a:r>
            <a:r>
              <a:rPr lang="en-US" dirty="0" smtClean="0"/>
              <a:t> – a figure before a transformation.</a:t>
            </a:r>
          </a:p>
          <a:p>
            <a:r>
              <a:rPr lang="en-US" dirty="0" smtClean="0"/>
              <a:t>Image – a figure after a transformation.</a:t>
            </a:r>
          </a:p>
          <a:p>
            <a:r>
              <a:rPr lang="en-US" dirty="0" smtClean="0"/>
              <a:t>Reflection – the flip of a figure about a line.</a:t>
            </a:r>
          </a:p>
          <a:p>
            <a:r>
              <a:rPr lang="en-US" dirty="0" smtClean="0"/>
              <a:t>Translation – the slide of a figure.</a:t>
            </a:r>
          </a:p>
          <a:p>
            <a:r>
              <a:rPr lang="en-US" dirty="0" smtClean="0"/>
              <a:t>Rotation – the movement of a figure about a fixed point.</a:t>
            </a:r>
          </a:p>
          <a:p>
            <a:r>
              <a:rPr lang="en-US" dirty="0" smtClean="0"/>
              <a:t>Dilation – an enlargement or reduction of a figure.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2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b="1" dirty="0" smtClean="0"/>
              <a:t>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Congruence transformation – a transformation that preserves size and shape.  Reflections, rotations and translations are congruence transformation.</a:t>
            </a:r>
          </a:p>
          <a:p>
            <a:r>
              <a:rPr lang="en-US" dirty="0" smtClean="0"/>
              <a:t>Similarity transformation – a transformation that preserves shape but changes size.  Dilations are similarity transformations.</a:t>
            </a:r>
          </a:p>
          <a:p>
            <a:r>
              <a:rPr lang="en-US" dirty="0" err="1" smtClean="0"/>
              <a:t>Isometry</a:t>
            </a:r>
            <a:r>
              <a:rPr lang="en-US" dirty="0" smtClean="0"/>
              <a:t> – a synonym for congruence transformation.</a:t>
            </a:r>
          </a:p>
          <a:p>
            <a:r>
              <a:rPr lang="en-US" dirty="0" smtClean="0"/>
              <a:t>Composition – two or more transformations that are combined to form a single transformation.</a:t>
            </a:r>
          </a:p>
          <a:p>
            <a:r>
              <a:rPr lang="en-US" dirty="0" smtClean="0"/>
              <a:t>Glide reflection – a composition that combines a translation and a reflection.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1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over the x-axis – Leave the x coordinate alone and change the sign of the y coordinate. 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(</a:t>
            </a:r>
            <a:r>
              <a:rPr lang="en-US" dirty="0" err="1" smtClean="0">
                <a:sym typeface="Symbol"/>
              </a:rPr>
              <a:t>x,y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r>
              <a:rPr lang="en-US" dirty="0" smtClean="0"/>
              <a:t>Reflect over the y-axis – Leave the y coordinate alone and change the sign of the x coordinate. 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(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6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translating a figure left or right, subtract or add to the x coordinate.</a:t>
            </a:r>
          </a:p>
          <a:p>
            <a:r>
              <a:rPr lang="en-US" dirty="0" smtClean="0"/>
              <a:t>If translating a figure up or down, add or subtract to the y coordinate.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(</a:t>
            </a:r>
            <a:r>
              <a:rPr lang="en-US" dirty="0" err="1" smtClean="0">
                <a:sym typeface="Symbol"/>
              </a:rPr>
              <a:t>x+a,y+b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5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rotate 90</a:t>
            </a:r>
            <a:r>
              <a:rPr lang="en-US" dirty="0" smtClean="0">
                <a:sym typeface="Symbol"/>
              </a:rPr>
              <a:t> counterclockwise – switch the x and y coordinates and change the sign of the new x coordinate</a:t>
            </a:r>
          </a:p>
          <a:p>
            <a:r>
              <a:rPr lang="en-US" dirty="0" smtClean="0">
                <a:sym typeface="Symbol"/>
              </a:rPr>
              <a:t>To rotate 90 clockwise (also known as 270 counterclockwise) – switch the x and y coordinates and change the sign of the new y coordinate.</a:t>
            </a:r>
          </a:p>
          <a:p>
            <a:r>
              <a:rPr lang="en-US" dirty="0" smtClean="0">
                <a:sym typeface="Symbol"/>
              </a:rPr>
              <a:t>To rotate 180 - change the signs of both the x and y coordinates.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2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enlarge a figure – multiply both the x and y coordinates by a scale factor greater than 1.</a:t>
            </a:r>
          </a:p>
          <a:p>
            <a:r>
              <a:rPr lang="en-US" dirty="0" smtClean="0"/>
              <a:t>To reduce a figure – multiply both the x and y coordinates by a scale factor greater than zero and less than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7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b="1" dirty="0" smtClean="0"/>
              <a:t>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symmetry – when a figure can be mapped onto itself over a line or lines.</a:t>
            </a:r>
          </a:p>
          <a:p>
            <a:r>
              <a:rPr lang="en-US" dirty="0" smtClean="0"/>
              <a:t>Rotational symmetry – when a figure can be mapped onto itself by a rotation of 180</a:t>
            </a:r>
            <a:r>
              <a:rPr lang="en-US" dirty="0" smtClean="0">
                <a:sym typeface="Symbol"/>
              </a:rPr>
              <a:t> or less about the center of the figure.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52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</TotalTime>
  <Words>411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transformations</vt:lpstr>
      <vt:lpstr>Terms</vt:lpstr>
      <vt:lpstr>More Terms</vt:lpstr>
      <vt:lpstr>Reflection</vt:lpstr>
      <vt:lpstr>Translation</vt:lpstr>
      <vt:lpstr>Rotation</vt:lpstr>
      <vt:lpstr>Dilation</vt:lpstr>
      <vt:lpstr>More Terms</vt:lpstr>
    </vt:vector>
  </TitlesOfParts>
  <Company>Sacred Heart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</dc:title>
  <dc:creator>home</dc:creator>
  <cp:lastModifiedBy>home</cp:lastModifiedBy>
  <cp:revision>7</cp:revision>
  <dcterms:created xsi:type="dcterms:W3CDTF">2014-01-03T22:33:56Z</dcterms:created>
  <dcterms:modified xsi:type="dcterms:W3CDTF">2014-01-03T23:34:30Z</dcterms:modified>
</cp:coreProperties>
</file>